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7" r:id="rId2"/>
    <p:sldId id="4954" r:id="rId3"/>
    <p:sldId id="302" r:id="rId4"/>
    <p:sldId id="258" r:id="rId5"/>
    <p:sldId id="260" r:id="rId6"/>
    <p:sldId id="366" r:id="rId7"/>
    <p:sldId id="2076137120" r:id="rId8"/>
    <p:sldId id="2076137122" r:id="rId9"/>
    <p:sldId id="2076137121" r:id="rId10"/>
    <p:sldId id="2076137124" r:id="rId11"/>
    <p:sldId id="4946" r:id="rId12"/>
    <p:sldId id="4958" r:id="rId13"/>
    <p:sldId id="5041" r:id="rId14"/>
    <p:sldId id="4971" r:id="rId15"/>
    <p:sldId id="4973" r:id="rId16"/>
    <p:sldId id="4975" r:id="rId17"/>
    <p:sldId id="2076137125" r:id="rId18"/>
    <p:sldId id="5042" r:id="rId19"/>
    <p:sldId id="4988" r:id="rId20"/>
    <p:sldId id="4962" r:id="rId21"/>
    <p:sldId id="4987" r:id="rId22"/>
    <p:sldId id="4986" r:id="rId23"/>
    <p:sldId id="4968" r:id="rId24"/>
    <p:sldId id="4976" r:id="rId25"/>
    <p:sldId id="4974" r:id="rId26"/>
    <p:sldId id="4963" r:id="rId27"/>
    <p:sldId id="4959" r:id="rId28"/>
    <p:sldId id="4964" r:id="rId29"/>
    <p:sldId id="4981" r:id="rId30"/>
    <p:sldId id="4983" r:id="rId31"/>
    <p:sldId id="4989" r:id="rId32"/>
    <p:sldId id="4969" r:id="rId33"/>
    <p:sldId id="4990" r:id="rId34"/>
    <p:sldId id="4991" r:id="rId35"/>
    <p:sldId id="4961" r:id="rId36"/>
    <p:sldId id="4992" r:id="rId37"/>
    <p:sldId id="4965" r:id="rId38"/>
    <p:sldId id="4960" r:id="rId39"/>
    <p:sldId id="4993" r:id="rId40"/>
    <p:sldId id="4966" r:id="rId41"/>
    <p:sldId id="4950" r:id="rId42"/>
    <p:sldId id="4926" r:id="rId43"/>
    <p:sldId id="4994" r:id="rId44"/>
    <p:sldId id="4928" r:id="rId45"/>
    <p:sldId id="4995" r:id="rId46"/>
    <p:sldId id="4929" r:id="rId47"/>
    <p:sldId id="4930" r:id="rId48"/>
    <p:sldId id="4931" r:id="rId49"/>
    <p:sldId id="4932" r:id="rId50"/>
    <p:sldId id="4956" r:id="rId51"/>
    <p:sldId id="4999" r:id="rId52"/>
    <p:sldId id="5027" r:id="rId53"/>
    <p:sldId id="5000" r:id="rId54"/>
    <p:sldId id="5001" r:id="rId55"/>
    <p:sldId id="5002" r:id="rId56"/>
    <p:sldId id="5003" r:id="rId57"/>
    <p:sldId id="5004" r:id="rId58"/>
    <p:sldId id="5005" r:id="rId59"/>
    <p:sldId id="5006" r:id="rId60"/>
    <p:sldId id="4952" r:id="rId61"/>
    <p:sldId id="5008" r:id="rId62"/>
    <p:sldId id="303" r:id="rId63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8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2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65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9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09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71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1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40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05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1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7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34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6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714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53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58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Changes: Nov 24, 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875DEB-98C3-480B-B91E-EBBA34C7B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570" y="665728"/>
            <a:ext cx="4854859" cy="435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409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and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818644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211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18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98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38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877906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9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71059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</a:t>
            </a:r>
          </a:p>
        </p:txBody>
      </p:sp>
      <p:pic>
        <p:nvPicPr>
          <p:cNvPr id="6146" name="Picture 2" descr="Image result for azure information protection&quot;">
            <a:extLst>
              <a:ext uri="{FF2B5EF4-FFF2-40B4-BE49-F238E27FC236}">
                <a16:creationId xmlns:a16="http://schemas.microsoft.com/office/drawing/2014/main" id="{6C4BC462-A752-409D-BE12-1B7B12E2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968375"/>
            <a:ext cx="78390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41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u="sng" dirty="0"/>
              <a:t>Manage identity and access</a:t>
            </a:r>
          </a:p>
          <a:p>
            <a:pPr lvl="1"/>
            <a:r>
              <a:rPr lang="en-US" dirty="0"/>
              <a:t>Azure AD / Azure resource security</a:t>
            </a:r>
          </a:p>
          <a:p>
            <a:r>
              <a:rPr lang="en-US" u="sng" dirty="0"/>
              <a:t>Implement platform protection</a:t>
            </a:r>
          </a:p>
          <a:p>
            <a:pPr lvl="1"/>
            <a:r>
              <a:rPr lang="en-US" dirty="0"/>
              <a:t>Key Vault</a:t>
            </a:r>
          </a:p>
          <a:p>
            <a:pPr lvl="1"/>
            <a:r>
              <a:rPr lang="en-US" dirty="0"/>
              <a:t>Networking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11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More platform security</a:t>
            </a:r>
          </a:p>
          <a:p>
            <a:pPr lvl="1"/>
            <a:r>
              <a:rPr lang="en-US" sz="1800" dirty="0"/>
              <a:t>VMs</a:t>
            </a:r>
          </a:p>
          <a:p>
            <a:pPr lvl="1"/>
            <a:r>
              <a:rPr lang="en-US" sz="1800" dirty="0"/>
              <a:t>Containers</a:t>
            </a:r>
          </a:p>
          <a:p>
            <a:pPr lvl="1"/>
            <a:r>
              <a:rPr lang="en-US" sz="1800" dirty="0"/>
              <a:t>App Service</a:t>
            </a:r>
          </a:p>
          <a:p>
            <a:r>
              <a:rPr lang="en-US" u="sng" dirty="0"/>
              <a:t>Manage security operations</a:t>
            </a:r>
          </a:p>
          <a:p>
            <a:pPr lvl="1"/>
            <a:r>
              <a:rPr lang="en-US" dirty="0"/>
              <a:t>Configure Azure Security Center</a:t>
            </a:r>
          </a:p>
          <a:p>
            <a:r>
              <a:rPr lang="en-US" u="sng" dirty="0"/>
              <a:t>Secure data and applications</a:t>
            </a:r>
          </a:p>
          <a:p>
            <a:pPr lvl="1"/>
            <a:r>
              <a:rPr lang="en-US" dirty="0"/>
              <a:t>Storage accounts</a:t>
            </a:r>
          </a:p>
          <a:p>
            <a:pPr lvl="1"/>
            <a:r>
              <a:rPr lang="en-US" dirty="0"/>
              <a:t>Databases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study/scenario approach</a:t>
            </a:r>
          </a:p>
          <a:p>
            <a:r>
              <a:rPr lang="en-US" dirty="0"/>
              <a:t>5-minute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8711</TotalTime>
  <Words>539</Words>
  <Application>Microsoft Office PowerPoint</Application>
  <PresentationFormat>On-screen Show (16:9)</PresentationFormat>
  <Paragraphs>175</Paragraphs>
  <Slides>62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A Different Kind of Training</vt:lpstr>
      <vt:lpstr>Session Recordings</vt:lpstr>
      <vt:lpstr>Session Recordings</vt:lpstr>
      <vt:lpstr>Session Recordings</vt:lpstr>
      <vt:lpstr>AZ-500 Changes: Nov 24, 2020</vt:lpstr>
      <vt:lpstr> </vt:lpstr>
      <vt:lpstr>Manage Identity and Access</vt:lpstr>
      <vt:lpstr>Tenant vs. Subscription</vt:lpstr>
      <vt:lpstr>Hybrid Identity</vt:lpstr>
      <vt:lpstr>Passthrough Authentication</vt:lpstr>
      <vt:lpstr>Seamless Single Sign-On</vt:lpstr>
      <vt:lpstr>Seamless Single Sign-on</vt:lpstr>
      <vt:lpstr>Azure Management Scopes</vt:lpstr>
      <vt:lpstr>Azure AD and Subscriptions</vt:lpstr>
      <vt:lpstr>App registrations and service principals</vt:lpstr>
      <vt:lpstr>Azure AD B2C</vt:lpstr>
      <vt:lpstr>Azure AD Domain Services</vt:lpstr>
      <vt:lpstr>Azure AD SSO</vt:lpstr>
      <vt:lpstr>Passthrough Authentication</vt:lpstr>
      <vt:lpstr>AD FS Federation</vt:lpstr>
      <vt:lpstr>Azure AD PIM</vt:lpstr>
      <vt:lpstr>Implement Platform Protection</vt:lpstr>
      <vt:lpstr>NSGs and ASGs</vt:lpstr>
      <vt:lpstr>VM High Availability </vt:lpstr>
      <vt:lpstr>Web App High Availability </vt:lpstr>
      <vt:lpstr>Azure Firewall</vt:lpstr>
      <vt:lpstr>Azure Management Scopes</vt:lpstr>
      <vt:lpstr>Service endpoints</vt:lpstr>
      <vt:lpstr>Private endpoints</vt:lpstr>
      <vt:lpstr>Manage Security Operations</vt:lpstr>
      <vt:lpstr>Azure Security Center</vt:lpstr>
      <vt:lpstr>Azure Sentinel</vt:lpstr>
      <vt:lpstr>Secure Data and Applications</vt:lpstr>
      <vt:lpstr>Azure Information Protection</vt:lpstr>
      <vt:lpstr>Always Encrypted</vt:lpstr>
      <vt:lpstr>Exam AZ-500 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147</cp:revision>
  <dcterms:created xsi:type="dcterms:W3CDTF">2015-09-28T19:52:00Z</dcterms:created>
  <dcterms:modified xsi:type="dcterms:W3CDTF">2020-12-03T14:12:13Z</dcterms:modified>
</cp:coreProperties>
</file>